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</p:sldIdLst>
  <p:sldSz cx="9144000" cy="5143500" type="screen16x9"/>
  <p:notesSz cx="6858000" cy="9144000"/>
  <p:embeddedFontLst>
    <p:embeddedFont>
      <p:font typeface="Lato" panose="020F0502020204030203" pitchFamily="34" charset="0"/>
      <p:regular r:id="rId33"/>
      <p:bold r:id="rId34"/>
      <p:italic r:id="rId35"/>
      <p:boldItalic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74" d="100"/>
          <a:sy n="74" d="100"/>
        </p:scale>
        <p:origin x="988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2ab6d759ed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2ab6d759ed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22ab6d759e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22ab6d759e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2966c54799_0_4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2966c54799_0_4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2966c54799_0_5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2966c54799_0_5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2966c54799_0_4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2966c54799_0_4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22af28a3016_5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22af28a3016_5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22af28a3016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22af28a3016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2af28a3016_5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2af28a3016_5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22af28a3016_5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22af28a3016_5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22af28a3016_5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1" name="Google Shape;241;g22af28a3016_5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2ab6d759ed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2ab6d759ed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22af28a3016_5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22af28a3016_5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22af28a3016_5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22af28a3016_5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22af28a3016_5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22af28a3016_5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22af28a3016_5_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22af28a3016_5_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22af28a3016_5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22af28a3016_5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22af28a3016_5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22af28a3016_5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22af28a3016_5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22af28a3016_5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2af28a3016_5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2af28a3016_5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22af28a3016_5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22af28a3016_5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22af28a3016_5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22af28a3016_5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2966c54799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2966c54799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22ab6d759ed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22ab6d759ed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2966c5479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2966c5479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2ab6d759ed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2ab6d759ed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2ab6d759e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2ab6d759e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22966c5479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22966c5479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2966c54799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2966c54799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22ab6d759ed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22ab6d759ed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4741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/>
              <a:t>Automated Fabric Defect Detection and Classification</a:t>
            </a:r>
            <a:endParaRPr sz="31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DKM Consultant Ltd</a:t>
            </a:r>
            <a:endParaRPr sz="3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18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3"/>
          <p:cNvSpPr txBox="1">
            <a:spLocks noGrp="1"/>
          </p:cNvSpPr>
          <p:nvPr>
            <p:ph type="title"/>
          </p:nvPr>
        </p:nvSpPr>
        <p:spPr>
          <a:xfrm>
            <a:off x="916500" y="12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Pixel by Pixel Comparison </a:t>
            </a:r>
            <a:endParaRPr/>
          </a:p>
        </p:txBody>
      </p:sp>
      <p:pic>
        <p:nvPicPr>
          <p:cNvPr id="195" name="Google Shape;19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2300"/>
            <a:ext cx="3714750" cy="3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6700" y="1082300"/>
            <a:ext cx="5387300" cy="18087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3"/>
          <p:cNvSpPr txBox="1"/>
          <p:nvPr/>
        </p:nvSpPr>
        <p:spPr>
          <a:xfrm>
            <a:off x="4422825" y="3257875"/>
            <a:ext cx="4158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Three kinds of defects on the fabric surface. (a) Regional defects in fabrics; (b)Weft defect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 fabric; (c)Warp defect in fabric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4"/>
          <p:cNvSpPr txBox="1"/>
          <p:nvPr/>
        </p:nvSpPr>
        <p:spPr>
          <a:xfrm>
            <a:off x="5715000" y="1981200"/>
            <a:ext cx="33399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</a:rPr>
              <a:t>The typical defect samples of patterned texture fabric images. The defects include netting-multiple, broken-end, hole, knot, thick-bar, and thin-bar.</a:t>
            </a:r>
            <a:endParaRPr sz="2200" b="1">
              <a:solidFill>
                <a:schemeClr val="lt1"/>
              </a:solidFill>
            </a:endParaRPr>
          </a:p>
        </p:txBody>
      </p:sp>
      <p:pic>
        <p:nvPicPr>
          <p:cNvPr id="203" name="Google Shape;20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75" y="547300"/>
            <a:ext cx="5410201" cy="4145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150" y="1018675"/>
            <a:ext cx="6686550" cy="39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25"/>
          <p:cNvSpPr txBox="1"/>
          <p:nvPr/>
        </p:nvSpPr>
        <p:spPr>
          <a:xfrm>
            <a:off x="914400" y="152400"/>
            <a:ext cx="7711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</a:rPr>
              <a:t>Samples of defect detection by the proposed model on (a) box-patterned, (b) dot-patterned, and (c) star-patterned fabric image.</a:t>
            </a:r>
            <a:endParaRPr sz="21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825" y="1441199"/>
            <a:ext cx="8004701" cy="3328375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26"/>
          <p:cNvSpPr txBox="1"/>
          <p:nvPr/>
        </p:nvSpPr>
        <p:spPr>
          <a:xfrm>
            <a:off x="1222400" y="391425"/>
            <a:ext cx="7086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Two sample images with defects in the dataset: 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(a) a fabric image with a small defect (Reed Misdraw)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(b) a fabric image with an obvious defect (Clip Mark).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4741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 b="1"/>
              <a:t>Automated Fabric Defect Detection and Classification</a:t>
            </a:r>
            <a:endParaRPr sz="31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DKM Consultant Ltd</a:t>
            </a:r>
            <a:endParaRPr sz="31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AI Flow</a:t>
            </a:r>
            <a:endParaRPr/>
          </a:p>
        </p:txBody>
      </p:sp>
      <p:pic>
        <p:nvPicPr>
          <p:cNvPr id="226" name="Google Shape;22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8839200" cy="3124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>
            <a:spLocks noGrp="1"/>
          </p:cNvSpPr>
          <p:nvPr>
            <p:ph type="title"/>
          </p:nvPr>
        </p:nvSpPr>
        <p:spPr>
          <a:xfrm>
            <a:off x="11451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/>
              <a:t>AI Approach </a:t>
            </a:r>
            <a:endParaRPr sz="2800" b="1"/>
          </a:p>
        </p:txBody>
      </p:sp>
      <p:sp>
        <p:nvSpPr>
          <p:cNvPr id="232" name="Google Shape;232;p29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93500" cy="3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238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DKM’s AI-based automated fabric defect detection algorithm utilizes pre- trained deep neural network models for classifying possible fabric defects. 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fabric images are enhanced by pre-processing at various levels using conventional image processing techniques and they are used to train the networks. 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Deep Convolutional Neural Network (DCNN) and a pre-trained network, AlexNet, are used to train and classify various fabric defects. 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With current capability, the detection and classification system based on this classifier model can aid the human to find faults in the fabric manufacturing unit.</a:t>
            </a:r>
            <a:endParaRPr sz="15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38900" cy="435292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0"/>
          <p:cNvSpPr txBox="1"/>
          <p:nvPr/>
        </p:nvSpPr>
        <p:spPr>
          <a:xfrm>
            <a:off x="6896100" y="1734000"/>
            <a:ext cx="21369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rgbClr val="FFFFFF"/>
                </a:solidFill>
              </a:rPr>
              <a:t>Real time image samples of defects</a:t>
            </a:r>
            <a:endParaRPr sz="26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00" y="1554250"/>
            <a:ext cx="8813501" cy="309957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1"/>
          <p:cNvSpPr txBox="1">
            <a:spLocks noGrp="1"/>
          </p:cNvSpPr>
          <p:nvPr>
            <p:ph type="title"/>
          </p:nvPr>
        </p:nvSpPr>
        <p:spPr>
          <a:xfrm>
            <a:off x="1068900" y="2413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DKM’s AI Strategy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High Level AI Flow</a:t>
            </a:r>
            <a:endParaRPr/>
          </a:p>
        </p:txBody>
      </p:sp>
      <p:pic>
        <p:nvPicPr>
          <p:cNvPr id="140" name="Google Shape;14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460250"/>
            <a:ext cx="8839200" cy="31240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Appearance during AI Workflow</a:t>
            </a:r>
            <a:endParaRPr/>
          </a:p>
        </p:txBody>
      </p:sp>
      <p:pic>
        <p:nvPicPr>
          <p:cNvPr id="250" name="Google Shape;25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00" y="1351625"/>
            <a:ext cx="3946600" cy="29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4073" y="1351625"/>
            <a:ext cx="3873526" cy="2821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6" name="Google Shape;25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00" y="219775"/>
            <a:ext cx="4864134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33"/>
          <p:cNvSpPr txBox="1"/>
          <p:nvPr/>
        </p:nvSpPr>
        <p:spPr>
          <a:xfrm>
            <a:off x="5832900" y="284750"/>
            <a:ext cx="30000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</a:rPr>
              <a:t>Fabric defect detection system</a:t>
            </a:r>
            <a:endParaRPr sz="2500">
              <a:solidFill>
                <a:srgbClr val="FFFFFF"/>
              </a:solidFill>
            </a:endParaRPr>
          </a:p>
        </p:txBody>
      </p:sp>
      <p:pic>
        <p:nvPicPr>
          <p:cNvPr id="258" name="Google Shape;25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5934" y="1848650"/>
            <a:ext cx="3745667" cy="2059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3" name="Google Shape;263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6875" y="152400"/>
            <a:ext cx="5568851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50" y="1365175"/>
            <a:ext cx="3072075" cy="2811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5"/>
          <p:cNvSpPr txBox="1">
            <a:spLocks noGrp="1"/>
          </p:cNvSpPr>
          <p:nvPr>
            <p:ph type="title"/>
          </p:nvPr>
        </p:nvSpPr>
        <p:spPr>
          <a:xfrm>
            <a:off x="916500" y="12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AI Model output looks like?</a:t>
            </a:r>
            <a:endParaRPr/>
          </a:p>
        </p:txBody>
      </p:sp>
      <p:pic>
        <p:nvPicPr>
          <p:cNvPr id="270" name="Google Shape;27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000" y="812650"/>
            <a:ext cx="7395395" cy="391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839200" cy="46189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37"/>
          <p:cNvSpPr txBox="1">
            <a:spLocks noGrp="1"/>
          </p:cNvSpPr>
          <p:nvPr>
            <p:ph type="title"/>
          </p:nvPr>
        </p:nvSpPr>
        <p:spPr>
          <a:xfrm>
            <a:off x="916500" y="12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Pixel by Pixel Comparison </a:t>
            </a:r>
            <a:endParaRPr/>
          </a:p>
        </p:txBody>
      </p:sp>
      <p:pic>
        <p:nvPicPr>
          <p:cNvPr id="281" name="Google Shape;281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82300"/>
            <a:ext cx="3714750" cy="3590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56700" y="1082300"/>
            <a:ext cx="5387300" cy="18087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7"/>
          <p:cNvSpPr txBox="1"/>
          <p:nvPr/>
        </p:nvSpPr>
        <p:spPr>
          <a:xfrm>
            <a:off x="4422825" y="3257875"/>
            <a:ext cx="41583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Three kinds of defects on the fabric surface. (a) Regional defects in fabrics; (b)Weft defect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in fabric; (c)Warp defect in fabric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8"/>
          <p:cNvSpPr txBox="1"/>
          <p:nvPr/>
        </p:nvSpPr>
        <p:spPr>
          <a:xfrm>
            <a:off x="5715000" y="1981200"/>
            <a:ext cx="3339900" cy="184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solidFill>
                  <a:schemeClr val="lt1"/>
                </a:solidFill>
              </a:rPr>
              <a:t>The typical defect samples of patterned texture fabric images. The defects include netting-multiple, broken-end, hole, knot, thick-bar, and thin-bar.</a:t>
            </a:r>
            <a:endParaRPr sz="2200" b="1">
              <a:solidFill>
                <a:schemeClr val="lt1"/>
              </a:solidFill>
            </a:endParaRPr>
          </a:p>
        </p:txBody>
      </p:sp>
      <p:pic>
        <p:nvPicPr>
          <p:cNvPr id="289" name="Google Shape;28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2275" y="547300"/>
            <a:ext cx="5410201" cy="41450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4" name="Google Shape;294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3150" y="1018675"/>
            <a:ext cx="6686550" cy="3924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5" name="Google Shape;295;p39"/>
          <p:cNvSpPr txBox="1"/>
          <p:nvPr/>
        </p:nvSpPr>
        <p:spPr>
          <a:xfrm>
            <a:off x="914400" y="152400"/>
            <a:ext cx="7711800" cy="70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 b="1">
                <a:solidFill>
                  <a:schemeClr val="lt1"/>
                </a:solidFill>
              </a:rPr>
              <a:t>Samples of defect detection by the proposed model on (a) box-patterned, (b) dot-patterned, and (c) star-patterned fabric image.</a:t>
            </a:r>
            <a:endParaRPr sz="2100" b="1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0" name="Google Shape;30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825" y="1441199"/>
            <a:ext cx="8004701" cy="3328375"/>
          </a:xfrm>
          <a:prstGeom prst="rect">
            <a:avLst/>
          </a:prstGeom>
          <a:noFill/>
          <a:ln>
            <a:noFill/>
          </a:ln>
        </p:spPr>
      </p:pic>
      <p:sp>
        <p:nvSpPr>
          <p:cNvPr id="301" name="Google Shape;301;p40"/>
          <p:cNvSpPr txBox="1"/>
          <p:nvPr/>
        </p:nvSpPr>
        <p:spPr>
          <a:xfrm>
            <a:off x="1222400" y="391425"/>
            <a:ext cx="70860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Two sample images with defects in the dataset: 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(a) a fabric image with a small defect (Reed Misdraw)</a:t>
            </a: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(b) a fabric image with an obvious defect (Clip Mark).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00" y="310000"/>
            <a:ext cx="8931226" cy="434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>
            <a:spLocks noGrp="1"/>
          </p:cNvSpPr>
          <p:nvPr>
            <p:ph type="title"/>
          </p:nvPr>
        </p:nvSpPr>
        <p:spPr>
          <a:xfrm>
            <a:off x="11451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b="1"/>
              <a:t>AI Approach </a:t>
            </a:r>
            <a:endParaRPr sz="2800" b="1"/>
          </a:p>
        </p:txBody>
      </p:sp>
      <p:sp>
        <p:nvSpPr>
          <p:cNvPr id="146" name="Google Shape;146;p15"/>
          <p:cNvSpPr txBox="1">
            <a:spLocks noGrp="1"/>
          </p:cNvSpPr>
          <p:nvPr>
            <p:ph type="body" idx="1"/>
          </p:nvPr>
        </p:nvSpPr>
        <p:spPr>
          <a:xfrm>
            <a:off x="311700" y="923875"/>
            <a:ext cx="8593500" cy="3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238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DKM’s AI-based automated fabric defect detection algorithm utilizes pre- trained deep neural network models for classifying possible fabric defects. 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fabric images are enhanced by pre-processing at various levels using conventional image processing techniques and they are used to train the networks. 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Deep Convolutional Neural Network (DCNN) and a pre-trained network, AlexNet, are used to train and classify various fabric defects. </a:t>
            </a:r>
            <a:endParaRPr sz="1500"/>
          </a:p>
          <a:p>
            <a:pPr marL="457200" lvl="0" indent="-323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With current capability, the detection and classification system based on this classifier model can aid the human to find faults in the fabric manufacturing unit.</a:t>
            </a:r>
            <a:endParaRPr sz="150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1" name="Google Shape;31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700" y="310000"/>
            <a:ext cx="8931226" cy="434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38900" cy="4352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6"/>
          <p:cNvSpPr txBox="1"/>
          <p:nvPr/>
        </p:nvSpPr>
        <p:spPr>
          <a:xfrm>
            <a:off x="6896100" y="1734000"/>
            <a:ext cx="2136900" cy="17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 b="1">
                <a:solidFill>
                  <a:srgbClr val="FFFFFF"/>
                </a:solidFill>
              </a:rPr>
              <a:t>Real time image samples of defects</a:t>
            </a:r>
            <a:endParaRPr sz="2600" b="1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1600" y="1554250"/>
            <a:ext cx="8813501" cy="30995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1068900" y="2413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DKM’s AI Strategy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Appearance during AI Workflow</a:t>
            </a:r>
            <a:endParaRPr/>
          </a:p>
        </p:txBody>
      </p:sp>
      <p:pic>
        <p:nvPicPr>
          <p:cNvPr id="164" name="Google Shape;164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900" y="1351625"/>
            <a:ext cx="3946600" cy="291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54073" y="1351625"/>
            <a:ext cx="3873526" cy="28218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400" y="219775"/>
            <a:ext cx="4864134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9"/>
          <p:cNvSpPr txBox="1"/>
          <p:nvPr/>
        </p:nvSpPr>
        <p:spPr>
          <a:xfrm>
            <a:off x="5832900" y="284750"/>
            <a:ext cx="30000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rgbClr val="FFFFFF"/>
                </a:solidFill>
              </a:rPr>
              <a:t>Fabric defect detection system</a:t>
            </a:r>
            <a:endParaRPr sz="2500">
              <a:solidFill>
                <a:srgbClr val="FFFFFF"/>
              </a:solidFill>
            </a:endParaRPr>
          </a:p>
        </p:txBody>
      </p:sp>
      <p:pic>
        <p:nvPicPr>
          <p:cNvPr id="172" name="Google Shape;17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5934" y="1848650"/>
            <a:ext cx="3745667" cy="20593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6875" y="152400"/>
            <a:ext cx="5568851" cy="4838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3150" y="1365175"/>
            <a:ext cx="3072075" cy="28117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>
            <a:spLocks noGrp="1"/>
          </p:cNvSpPr>
          <p:nvPr>
            <p:ph type="title"/>
          </p:nvPr>
        </p:nvSpPr>
        <p:spPr>
          <a:xfrm>
            <a:off x="916500" y="12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AI Model output looks like?</a:t>
            </a:r>
            <a:endParaRPr/>
          </a:p>
        </p:txBody>
      </p:sp>
      <p:pic>
        <p:nvPicPr>
          <p:cNvPr id="184" name="Google Shape;184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000" y="812650"/>
            <a:ext cx="7395395" cy="3911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526</Words>
  <Application>Microsoft Office PowerPoint</Application>
  <PresentationFormat>On-screen Show (16:9)</PresentationFormat>
  <Paragraphs>46</Paragraphs>
  <Slides>30</Slides>
  <Notes>30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1" baseType="lpstr">
      <vt:lpstr>Focus</vt:lpstr>
      <vt:lpstr>Automated Fabric Defect Detection and Classification  DKM Consultant Ltd</vt:lpstr>
      <vt:lpstr>High Level AI Flow</vt:lpstr>
      <vt:lpstr>AI Approach </vt:lpstr>
      <vt:lpstr>PowerPoint Presentation</vt:lpstr>
      <vt:lpstr>DKM’s AI Strategy</vt:lpstr>
      <vt:lpstr>Image Appearance during AI Workflow</vt:lpstr>
      <vt:lpstr>PowerPoint Presentation</vt:lpstr>
      <vt:lpstr>PowerPoint Presentation</vt:lpstr>
      <vt:lpstr>How to AI Model output looks like?</vt:lpstr>
      <vt:lpstr>PowerPoint Presentation</vt:lpstr>
      <vt:lpstr>Pixel by Pixel Comparison </vt:lpstr>
      <vt:lpstr>PowerPoint Presentation</vt:lpstr>
      <vt:lpstr>PowerPoint Presentation</vt:lpstr>
      <vt:lpstr>PowerPoint Presentation</vt:lpstr>
      <vt:lpstr>Automated Fabric Defect Detection and Classification  DKM Consultant Ltd</vt:lpstr>
      <vt:lpstr>High Level AI Flow</vt:lpstr>
      <vt:lpstr>AI Approach </vt:lpstr>
      <vt:lpstr>PowerPoint Presentation</vt:lpstr>
      <vt:lpstr>DKM’s AI Strategy</vt:lpstr>
      <vt:lpstr>Image Appearance during AI Workflow</vt:lpstr>
      <vt:lpstr>PowerPoint Presentation</vt:lpstr>
      <vt:lpstr>PowerPoint Presentation</vt:lpstr>
      <vt:lpstr>How to AI Model output looks like?</vt:lpstr>
      <vt:lpstr>PowerPoint Presentation</vt:lpstr>
      <vt:lpstr>Pixel by Pixel Comparison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Fabric Defect Detection and Classification  DKM Consultant Ltd</dc:title>
  <cp:lastModifiedBy>Dhanada Mishra</cp:lastModifiedBy>
  <cp:revision>2</cp:revision>
  <dcterms:modified xsi:type="dcterms:W3CDTF">2024-06-26T05:20:17Z</dcterms:modified>
</cp:coreProperties>
</file>